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.png" ContentType="image/png"/>
  <Override PartName="/ppt/media/image27.png" ContentType="image/png"/>
  <Override PartName="/ppt/media/image18.jpeg" ContentType="image/jpeg"/>
  <Override PartName="/ppt/media/image37.png" ContentType="image/png"/>
  <Override PartName="/ppt/media/image12.png" ContentType="image/png"/>
  <Override PartName="/ppt/media/image19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51360" cy="27900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6440" cy="169200"/>
          </a:xfrm>
          <a:prstGeom prst="rect">
            <a:avLst/>
          </a:prstGeom>
          <a:ln>
            <a:noFill/>
          </a:ln>
        </p:spPr>
      </p:pic>
      <p:sp>
        <p:nvSpPr>
          <p:cNvPr id="2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0" y="4966560"/>
            <a:ext cx="9136440" cy="169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48000" y="108000"/>
            <a:ext cx="2872800" cy="64152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51360" cy="279000"/>
          </a:xfrm>
          <a:prstGeom prst="rect">
            <a:avLst/>
          </a:prstGeom>
          <a:ln>
            <a:noFill/>
          </a:ln>
        </p:spPr>
      </p:pic>
      <p:pic>
        <p:nvPicPr>
          <p:cNvPr id="44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6440" cy="16920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51360" cy="279000"/>
          </a:xfrm>
          <a:prstGeom prst="rect">
            <a:avLst/>
          </a:prstGeom>
          <a:ln>
            <a:noFill/>
          </a:ln>
        </p:spPr>
      </p:pic>
      <p:pic>
        <p:nvPicPr>
          <p:cNvPr id="85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6440" cy="16920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0" y="812880"/>
            <a:ext cx="9136440" cy="3502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AMIS-Services/react-series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 descr=""/>
          <p:cNvPicPr/>
          <p:nvPr/>
        </p:nvPicPr>
        <p:blipFill>
          <a:blip r:embed="rId1"/>
          <a:srcRect l="0" t="75" r="0" b="75"/>
          <a:stretch/>
        </p:blipFill>
        <p:spPr>
          <a:xfrm>
            <a:off x="0" y="810000"/>
            <a:ext cx="9136440" cy="334044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127" name="CustomShape 1"/>
          <p:cNvSpPr/>
          <p:nvPr/>
        </p:nvSpPr>
        <p:spPr>
          <a:xfrm>
            <a:off x="5400000" y="1548000"/>
            <a:ext cx="3016440" cy="3016440"/>
          </a:xfrm>
          <a:prstGeom prst="rect">
            <a:avLst/>
          </a:prstGeom>
          <a:solidFill>
            <a:srgbClr val="e63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72000" tIns="90000" bIns="72000"/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SIG React</a:t>
            </a: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04-09-2018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B6E6CAC-9F8A-47C9-8E37-DAA3DDFC665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602640" y="50472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For when the same information is required in multiple far-removed components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Requires initialization, a provider and one or more consumers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is done outside of a component: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provider is passed the value: 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Child of Consumer is a function: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you want your context available outside of the render method, set the classes contextType below the class: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Export context API from it’s own separate file to prevent cyclic dependencies when using the contextType notation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If you want to pass functions, put them in state and pass the whole state object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8412480" y="1371600"/>
            <a:ext cx="181440" cy="127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"/>
          <p:cNvSpPr/>
          <p:nvPr/>
        </p:nvSpPr>
        <p:spPr>
          <a:xfrm>
            <a:off x="7955280" y="96876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"/>
          <p:cNvSpPr/>
          <p:nvPr/>
        </p:nvSpPr>
        <p:spPr>
          <a:xfrm>
            <a:off x="7955280" y="115164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8"/>
          <p:cNvSpPr/>
          <p:nvPr/>
        </p:nvSpPr>
        <p:spPr>
          <a:xfrm>
            <a:off x="7680960" y="115164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9"/>
          <p:cNvSpPr/>
          <p:nvPr/>
        </p:nvSpPr>
        <p:spPr>
          <a:xfrm>
            <a:off x="8229600" y="115164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0"/>
          <p:cNvSpPr/>
          <p:nvPr/>
        </p:nvSpPr>
        <p:spPr>
          <a:xfrm>
            <a:off x="8138160" y="137160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1"/>
          <p:cNvSpPr/>
          <p:nvPr/>
        </p:nvSpPr>
        <p:spPr>
          <a:xfrm>
            <a:off x="7863840" y="137160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2"/>
          <p:cNvSpPr/>
          <p:nvPr/>
        </p:nvSpPr>
        <p:spPr>
          <a:xfrm>
            <a:off x="7589520" y="137160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3"/>
          <p:cNvSpPr/>
          <p:nvPr/>
        </p:nvSpPr>
        <p:spPr>
          <a:xfrm>
            <a:off x="7406640" y="1554480"/>
            <a:ext cx="181440" cy="127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4"/>
          <p:cNvSpPr/>
          <p:nvPr/>
        </p:nvSpPr>
        <p:spPr>
          <a:xfrm>
            <a:off x="7772400" y="155448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5"/>
          <p:cNvSpPr/>
          <p:nvPr/>
        </p:nvSpPr>
        <p:spPr>
          <a:xfrm>
            <a:off x="8595360" y="1554480"/>
            <a:ext cx="181440" cy="127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6"/>
          <p:cNvSpPr/>
          <p:nvPr/>
        </p:nvSpPr>
        <p:spPr>
          <a:xfrm>
            <a:off x="8046720" y="155448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7"/>
          <p:cNvSpPr/>
          <p:nvPr/>
        </p:nvSpPr>
        <p:spPr>
          <a:xfrm>
            <a:off x="8321040" y="1554480"/>
            <a:ext cx="181440" cy="127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30"/>
          <p:cNvSpPr/>
          <p:nvPr/>
        </p:nvSpPr>
        <p:spPr>
          <a:xfrm>
            <a:off x="8046720" y="1737360"/>
            <a:ext cx="181440" cy="127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749040" y="1928160"/>
            <a:ext cx="4236840" cy="26496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4663440" y="1701360"/>
            <a:ext cx="3379680" cy="2174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3657600" y="2229120"/>
            <a:ext cx="3760560" cy="51264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4114800" y="3019680"/>
            <a:ext cx="3189240" cy="1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Setting up a user context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6692AC8-F373-4826-AD11-C3D70B4A9EE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640080" y="82296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 called context.js in `src/common`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a context called UserContext and export it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context in Frame.js and use it in a &lt;UserContext.provider /&gt;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state to the Frame component, consisting of a currently undefined user and a login function 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login function, use the login function from src/common/auth.js. Set sate.user to the user it returns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As the UserContext value pass entire state 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Wrap the JSX the Appbar returns in a &lt;UserContext.Consumer /&gt; and conditionally show either the users userName or the word login, depending on whether user is logged in or not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logging out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Uncontrolled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F779ABB-E100-4F5F-AA77-C05A191A30F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602640" y="50472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the ref in the constructor: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a callback to link the DOM element to the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value of the ref is available in `this.inputRef.value`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Material UI &lt;Input  /&gt; or &lt;TextField /&gt; use inputRef instead of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4210560" y="444240"/>
            <a:ext cx="3558240" cy="101520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5315400" y="1438560"/>
            <a:ext cx="3367800" cy="84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097280" y="2194560"/>
            <a:ext cx="3650400" cy="7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1AE5498-BE68-4353-A59F-25D1800AA3B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15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6440" cy="350244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16" name="CustomShape 5"/>
          <p:cNvSpPr/>
          <p:nvPr/>
        </p:nvSpPr>
        <p:spPr>
          <a:xfrm>
            <a:off x="1097280" y="1422000"/>
            <a:ext cx="3650400" cy="7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Login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Uncontrolled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98A06E7-A21A-49B6-884F-BC8F9D9EA28E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640080" y="82296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LoginDialog component, pass it the properties open (a boolean) and handleClose (a function)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 the render method, return a MUI &lt;Dialog /&gt;. Pass it the property open from your LoginDialog props.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 two Inputs for email and password as well as a Button from MUI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two refs in the constructor and add them to the Inputs using callbacks in their inputRef property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handleLogin function and add it to the onClick of the button.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Below your class, add `LoginDialog.contextType = UserContextAdd the login logic from your context to your handleLogin function.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Change the &lt;Appbar /&gt; render to contain the &lt;LoginDialog /&gt;. Add the necessary functions and state members to manage the `open` prop of the LoginDialog. Pass LoginDialog the necessary function in handleClose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make the ‘favorite’ on the accommodations work again. The favorite accommodations list can be found on the user object.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validation to the ‘email’ field of the login dialog</a:t>
            </a:r>
            <a:endParaRPr b="0" lang="en-US" sz="14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C015D35-9165-49F1-98C9-D93D01AFBA7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602640" y="50472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the state for the inputs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Set input value to equal state 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onChange handlers to the inputs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554480" y="2286000"/>
            <a:ext cx="3650400" cy="7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CAF2366-A570-4DD1-A5AB-6578A151D8D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29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6440" cy="350244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30" name="CustomShape 5"/>
          <p:cNvSpPr/>
          <p:nvPr/>
        </p:nvSpPr>
        <p:spPr>
          <a:xfrm>
            <a:off x="716760" y="1413000"/>
            <a:ext cx="5302440" cy="7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Create accommodation form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25DAB50-E7C8-474E-828A-A24CFF04F2C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640080" y="82296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new page at `/create`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routerlink inside the Appbar, linking to /create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link should only be visible/clickable to logged in users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MUI TextField for name, location, foto url, description and a MUI (multi)select for amenities (faciliteiten)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See: https://material-ui.com/api/select/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the input values depend on state and add functions for the inputs’ `onChange`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submit button which posts the accomodation to `localhost:3030/accommodations` using the fetch function from ‘src/common/fetc’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a create new user page at `/register`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67E31F0-F7EB-4C00-B9EA-5DEFB510F00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731520" y="1463040"/>
            <a:ext cx="2286000" cy="10058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TextShape 5"/>
          <p:cNvSpPr txBox="1"/>
          <p:nvPr/>
        </p:nvSpPr>
        <p:spPr>
          <a:xfrm>
            <a:off x="1554480" y="175680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3383280" y="1463040"/>
            <a:ext cx="2286000" cy="10058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TextShape 7"/>
          <p:cNvSpPr txBox="1"/>
          <p:nvPr/>
        </p:nvSpPr>
        <p:spPr>
          <a:xfrm>
            <a:off x="3931920" y="1737360"/>
            <a:ext cx="1097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8"/>
          <p:cNvSpPr/>
          <p:nvPr/>
        </p:nvSpPr>
        <p:spPr>
          <a:xfrm>
            <a:off x="6309360" y="1463040"/>
            <a:ext cx="2286000" cy="100584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Shape 9"/>
          <p:cNvSpPr txBox="1"/>
          <p:nvPr/>
        </p:nvSpPr>
        <p:spPr>
          <a:xfrm>
            <a:off x="7132320" y="175680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e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d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EEB5E4F-116C-420A-9285-0F23CFE1900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457200" y="822960"/>
            <a:ext cx="2286000" cy="10058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TextShape 5"/>
          <p:cNvSpPr txBox="1"/>
          <p:nvPr/>
        </p:nvSpPr>
        <p:spPr>
          <a:xfrm>
            <a:off x="1280160" y="111672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4920" cy="1180080"/>
          </a:xfrm>
          <a:prstGeom prst="rect">
            <a:avLst/>
          </a:prstGeom>
          <a:ln>
            <a:noFill/>
          </a:ln>
        </p:spPr>
      </p:pic>
      <p:sp>
        <p:nvSpPr>
          <p:cNvPr id="253" name="CustomShape 6"/>
          <p:cNvSpPr/>
          <p:nvPr/>
        </p:nvSpPr>
        <p:spPr>
          <a:xfrm>
            <a:off x="2926080" y="173736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7"/>
          <p:cNvSpPr/>
          <p:nvPr/>
        </p:nvSpPr>
        <p:spPr>
          <a:xfrm>
            <a:off x="2743200" y="300888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8"/>
          <p:cNvSpPr/>
          <p:nvPr/>
        </p:nvSpPr>
        <p:spPr>
          <a:xfrm>
            <a:off x="2926440" y="173772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9"/>
          <p:cNvSpPr/>
          <p:nvPr/>
        </p:nvSpPr>
        <p:spPr>
          <a:xfrm>
            <a:off x="3749040" y="154584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0"/>
          <p:cNvSpPr/>
          <p:nvPr/>
        </p:nvSpPr>
        <p:spPr>
          <a:xfrm>
            <a:off x="1280160" y="200304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Recap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23FD69F4-D19C-4F3A-A2F9-D03D2B3E24F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02640" y="50472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011680" y="731520"/>
            <a:ext cx="5018040" cy="378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C3BE44A-BC3F-4FD2-A270-A2EFA0DB19DE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457200" y="822960"/>
            <a:ext cx="2286000" cy="10058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TextShape 5"/>
          <p:cNvSpPr txBox="1"/>
          <p:nvPr/>
        </p:nvSpPr>
        <p:spPr>
          <a:xfrm>
            <a:off x="1280160" y="111672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4920" cy="1180080"/>
          </a:xfrm>
          <a:prstGeom prst="rect">
            <a:avLst/>
          </a:prstGeom>
          <a:ln>
            <a:noFill/>
          </a:ln>
        </p:spPr>
      </p:pic>
      <p:sp>
        <p:nvSpPr>
          <p:cNvPr id="267" name="CustomShape 6"/>
          <p:cNvSpPr/>
          <p:nvPr/>
        </p:nvSpPr>
        <p:spPr>
          <a:xfrm>
            <a:off x="2926080" y="173736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>
            <a:off x="2743200" y="300888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8"/>
          <p:cNvSpPr/>
          <p:nvPr/>
        </p:nvSpPr>
        <p:spPr>
          <a:xfrm>
            <a:off x="2926440" y="173772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9"/>
          <p:cNvSpPr/>
          <p:nvPr/>
        </p:nvSpPr>
        <p:spPr>
          <a:xfrm>
            <a:off x="3749040" y="154584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0"/>
          <p:cNvSpPr/>
          <p:nvPr/>
        </p:nvSpPr>
        <p:spPr>
          <a:xfrm>
            <a:off x="1280160" y="200304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" descr=""/>
          <p:cNvPicPr/>
          <p:nvPr/>
        </p:nvPicPr>
        <p:blipFill>
          <a:blip r:embed="rId5"/>
          <a:stretch/>
        </p:blipFill>
        <p:spPr>
          <a:xfrm>
            <a:off x="4783680" y="1830960"/>
            <a:ext cx="2714400" cy="18072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6"/>
          <a:stretch/>
        </p:blipFill>
        <p:spPr>
          <a:xfrm>
            <a:off x="4846320" y="2376000"/>
            <a:ext cx="3257280" cy="2757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7"/>
          <a:stretch/>
        </p:blipFill>
        <p:spPr>
          <a:xfrm>
            <a:off x="4846320" y="3108960"/>
            <a:ext cx="4086000" cy="2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e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d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</a:t>
            </a: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0B452E4-F4EB-4231-96E1-12317322141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457200" y="822960"/>
            <a:ext cx="2286000" cy="10058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TextShape 5"/>
          <p:cNvSpPr txBox="1"/>
          <p:nvPr/>
        </p:nvSpPr>
        <p:spPr>
          <a:xfrm>
            <a:off x="1280160" y="111672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4920" cy="1180080"/>
          </a:xfrm>
          <a:prstGeom prst="rect">
            <a:avLst/>
          </a:prstGeom>
          <a:ln>
            <a:noFill/>
          </a:ln>
        </p:spPr>
      </p:pic>
      <p:sp>
        <p:nvSpPr>
          <p:cNvPr id="284" name="CustomShape 6"/>
          <p:cNvSpPr/>
          <p:nvPr/>
        </p:nvSpPr>
        <p:spPr>
          <a:xfrm>
            <a:off x="3017520" y="145440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7"/>
          <p:cNvSpPr/>
          <p:nvPr/>
        </p:nvSpPr>
        <p:spPr>
          <a:xfrm>
            <a:off x="3291840" y="91440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8"/>
          <p:cNvSpPr/>
          <p:nvPr/>
        </p:nvSpPr>
        <p:spPr>
          <a:xfrm>
            <a:off x="3931920" y="54000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9"/>
          <p:cNvSpPr/>
          <p:nvPr/>
        </p:nvSpPr>
        <p:spPr>
          <a:xfrm>
            <a:off x="4480560" y="82296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0"/>
          <p:cNvSpPr/>
          <p:nvPr/>
        </p:nvSpPr>
        <p:spPr>
          <a:xfrm>
            <a:off x="5943600" y="548640"/>
            <a:ext cx="2286000" cy="10058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Shape 11"/>
          <p:cNvSpPr txBox="1"/>
          <p:nvPr/>
        </p:nvSpPr>
        <p:spPr>
          <a:xfrm>
            <a:off x="6492240" y="822960"/>
            <a:ext cx="1097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900000" cy="9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4BA5A7A-F8B5-45A8-A92D-193A02468E3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457200" y="822960"/>
            <a:ext cx="2286000" cy="100584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TextShape 5"/>
          <p:cNvSpPr txBox="1"/>
          <p:nvPr/>
        </p:nvSpPr>
        <p:spPr>
          <a:xfrm>
            <a:off x="1280160" y="111672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4920" cy="118008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4920" cy="1180080"/>
          </a:xfrm>
          <a:prstGeom prst="rect">
            <a:avLst/>
          </a:prstGeom>
          <a:ln>
            <a:noFill/>
          </a:ln>
        </p:spPr>
      </p:pic>
      <p:sp>
        <p:nvSpPr>
          <p:cNvPr id="302" name="CustomShape 6"/>
          <p:cNvSpPr/>
          <p:nvPr/>
        </p:nvSpPr>
        <p:spPr>
          <a:xfrm>
            <a:off x="3017520" y="145440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7"/>
          <p:cNvSpPr/>
          <p:nvPr/>
        </p:nvSpPr>
        <p:spPr>
          <a:xfrm>
            <a:off x="3291840" y="91440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8"/>
          <p:cNvSpPr/>
          <p:nvPr/>
        </p:nvSpPr>
        <p:spPr>
          <a:xfrm>
            <a:off x="3931920" y="54000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9"/>
          <p:cNvSpPr/>
          <p:nvPr/>
        </p:nvSpPr>
        <p:spPr>
          <a:xfrm>
            <a:off x="4480560" y="822960"/>
            <a:ext cx="91440" cy="100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0"/>
          <p:cNvSpPr/>
          <p:nvPr/>
        </p:nvSpPr>
        <p:spPr>
          <a:xfrm>
            <a:off x="5943600" y="548640"/>
            <a:ext cx="2286000" cy="10058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TextShape 11"/>
          <p:cNvSpPr txBox="1"/>
          <p:nvPr/>
        </p:nvSpPr>
        <p:spPr>
          <a:xfrm>
            <a:off x="6492240" y="822960"/>
            <a:ext cx="1097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8"/>
          <a:stretch/>
        </p:blipFill>
        <p:spPr>
          <a:xfrm>
            <a:off x="5956560" y="1737360"/>
            <a:ext cx="2733480" cy="240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06BD65D-2A3C-4270-A70C-A8FD9C1A6E9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1459800" y="640080"/>
            <a:ext cx="2286000" cy="10058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TextShape 5"/>
          <p:cNvSpPr txBox="1"/>
          <p:nvPr/>
        </p:nvSpPr>
        <p:spPr>
          <a:xfrm>
            <a:off x="2008440" y="914400"/>
            <a:ext cx="1097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3480" cy="2400120"/>
          </a:xfrm>
          <a:prstGeom prst="rect">
            <a:avLst/>
          </a:prstGeom>
          <a:ln>
            <a:noFill/>
          </a:ln>
        </p:spPr>
      </p:pic>
      <p:sp>
        <p:nvSpPr>
          <p:cNvPr id="321" name="CustomShape 6"/>
          <p:cNvSpPr/>
          <p:nvPr/>
        </p:nvSpPr>
        <p:spPr>
          <a:xfrm>
            <a:off x="6035040" y="548640"/>
            <a:ext cx="2286000" cy="100584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TextShape 7"/>
          <p:cNvSpPr txBox="1"/>
          <p:nvPr/>
        </p:nvSpPr>
        <p:spPr>
          <a:xfrm>
            <a:off x="6858000" y="84240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2880" cy="137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C3EE7E8-7E9F-46C0-915C-F62BE8D52BBF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1459800" y="640080"/>
            <a:ext cx="2286000" cy="100584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TextShape 5"/>
          <p:cNvSpPr txBox="1"/>
          <p:nvPr/>
        </p:nvSpPr>
        <p:spPr>
          <a:xfrm>
            <a:off x="2008440" y="914400"/>
            <a:ext cx="1097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3480" cy="2400120"/>
          </a:xfrm>
          <a:prstGeom prst="rect">
            <a:avLst/>
          </a:prstGeom>
          <a:ln>
            <a:noFill/>
          </a:ln>
        </p:spPr>
      </p:pic>
      <p:sp>
        <p:nvSpPr>
          <p:cNvPr id="333" name="CustomShape 6"/>
          <p:cNvSpPr/>
          <p:nvPr/>
        </p:nvSpPr>
        <p:spPr>
          <a:xfrm>
            <a:off x="6035040" y="548640"/>
            <a:ext cx="2286000" cy="100584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TextShape 7"/>
          <p:cNvSpPr txBox="1"/>
          <p:nvPr/>
        </p:nvSpPr>
        <p:spPr>
          <a:xfrm>
            <a:off x="6858000" y="84240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2880" cy="137124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6"/>
          <a:stretch/>
        </p:blipFill>
        <p:spPr>
          <a:xfrm>
            <a:off x="6766560" y="1951200"/>
            <a:ext cx="1618920" cy="60912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7"/>
          <a:stretch/>
        </p:blipFill>
        <p:spPr>
          <a:xfrm>
            <a:off x="6675120" y="2962800"/>
            <a:ext cx="2466720" cy="11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C26A638-F93E-44FF-853D-130A9AAFB85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91440" y="822960"/>
            <a:ext cx="2286000" cy="100584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TextShape 5"/>
          <p:cNvSpPr txBox="1"/>
          <p:nvPr/>
        </p:nvSpPr>
        <p:spPr>
          <a:xfrm>
            <a:off x="914400" y="111672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185040" y="2103120"/>
            <a:ext cx="2466720" cy="1152000"/>
          </a:xfrm>
          <a:prstGeom prst="rect">
            <a:avLst/>
          </a:prstGeom>
          <a:ln>
            <a:noFill/>
          </a:ln>
        </p:spPr>
      </p:pic>
      <p:sp>
        <p:nvSpPr>
          <p:cNvPr id="344" name="CustomShape 6"/>
          <p:cNvSpPr/>
          <p:nvPr/>
        </p:nvSpPr>
        <p:spPr>
          <a:xfrm>
            <a:off x="5577840" y="640080"/>
            <a:ext cx="2286000" cy="1005840"/>
          </a:xfrm>
          <a:prstGeom prst="ellipse">
            <a:avLst/>
          </a:prstGeom>
          <a:solidFill>
            <a:srgbClr val="006d6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TextShape 7"/>
          <p:cNvSpPr txBox="1"/>
          <p:nvPr/>
        </p:nvSpPr>
        <p:spPr>
          <a:xfrm>
            <a:off x="6035040" y="952200"/>
            <a:ext cx="1554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Component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3749040" y="1733760"/>
            <a:ext cx="5362200" cy="283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actions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425D79C-5C5F-43AC-B6CA-DA7A4EE89AC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640080" y="78084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src/store/accommodations/actions.js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Export a function getAllAccommodations which returns an async function  which takes a parameter called dispatch. HINT: this async means you will want to use `await`. 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returned function, dispatch an object with the attribute type set to “REQUEST_ACCOMMODATIONS”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Move the accommodations fetch from Accommodations.js to here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the Fetch is successful dispatch a second object with type “RECEIVE_ACCOMMODATIONS” and  the accommodations as payload. If the Fetch is unsuccessful dispatch an object with type “ERROR_ACCOMMODATIONS”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Suggestion: put the type strings in a constant which you export, so you can use the same strings later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E7AF72F-374D-43CD-AE65-395F015477E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640080" y="78084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src/store/accommodations/reducer.js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the reducer function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takes a state (default empty array) and an action (default empty object)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contains a switch for the action.type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 it returns the state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case for ‘REQUEST_ACCOMMODATIONS’, ‘ERROR_ACCOMMODATIONS’ and ‘RECEIVE_ACCOMMODATIONS’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request and error case return state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receive case put the accommodations you just fetched in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store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7A0E707-E391-4FDE-B83E-2CD1F4E73FF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640080" y="82296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store configuration file in src/store: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and provide the store by assigning the return from configureStore() to a constant in your App.js. Wrap &lt;Provider /&gt; from react-redux around the rest of your app.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1005840" y="1451880"/>
            <a:ext cx="6474960" cy="211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9FE02CB-6491-4A5B-9D87-D9A58FD7130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2640" y="50472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876240" y="54864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&lt;Subject /&gt;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Theory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Hands-on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Live coding (if needed)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What are we gonna build?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B8E456D-8469-4BA5-B9AD-D8F47A4E018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602640" y="50472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876240" y="54864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Snippet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Authorization flow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Login functionality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accommodation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Connect to Redux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But first: Getting started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FBFCF09-A9C8-4A41-B6F8-939447EE3B8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876240" y="54864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clone or git pull </a:t>
            </a:r>
            <a:r>
              <a:rPr b="0" lang="en-US" sz="15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https://github.com/AMIS-Services/react-series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sig3/exercise/koa, run:</a:t>
            </a:r>
            <a:endParaRPr b="0" lang="en-US" sz="1500" spc="-1" strike="noStrike">
              <a:latin typeface="Arial"/>
            </a:endParaRPr>
          </a:p>
          <a:p>
            <a:pPr lvl="1" marL="432000" indent="-2113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install`</a:t>
            </a:r>
            <a:endParaRPr b="0" lang="en-US" sz="1500" spc="-1" strike="noStrike">
              <a:latin typeface="Arial"/>
            </a:endParaRPr>
          </a:p>
          <a:p>
            <a:pPr lvl="1" marL="432000" indent="-2113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stop-db`</a:t>
            </a:r>
            <a:endParaRPr b="0" lang="en-US" sz="1500" spc="-1" strike="noStrike">
              <a:latin typeface="Arial"/>
            </a:endParaRPr>
          </a:p>
          <a:p>
            <a:pPr lvl="1" marL="432000" indent="-2113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start-db`</a:t>
            </a:r>
            <a:endParaRPr b="0" lang="en-US" sz="1500" spc="-1" strike="noStrike">
              <a:latin typeface="Arial"/>
            </a:endParaRPr>
          </a:p>
          <a:p>
            <a:pPr lvl="1" marL="432000" indent="-2113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start`</a:t>
            </a:r>
            <a:endParaRPr b="0" lang="en-US" sz="1500" spc="-1" strike="noStrike">
              <a:latin typeface="Arial"/>
            </a:endParaRPr>
          </a:p>
          <a:p>
            <a:pPr lvl="1" marL="432000" indent="-21132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seed-db`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localhost:3030/accommodations to verify back-end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sig3/exercise/react, run `yarn` or `npm install` and `yarn/npm start`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localhost:3000 to verify front-end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DB53FA8-4E34-481C-907A-0924D1FEAFF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602640" y="50472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602640" y="73008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Prevent you from writing boilerplate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project specific or saved globally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Project in repo has some snippets included already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We will build ourselves a convenient snippet for the rest of the day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For documentation see: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https://code.visualstudio.com/docs/editor/userdefinedsnippets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8722407-5E75-42FB-B257-0DA144DCAA1E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876240" y="54864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Open /.vscode/components.code-snippets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Copy the first snippet “component” and use the base code to create a styledComponent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After creating and using the snippet, it should result in the following code: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920240" y="2077200"/>
            <a:ext cx="4799160" cy="235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3908284-66DC-43BD-BD92-F9D5231408D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02640" y="50472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602640" y="73008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Last time we covered JSS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But no hands-on due to time constraints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is CSS inside your javascript file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inheritance of parent to child components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More control</a:t>
            </a: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injected into component by WithStyles (Material UI)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Some syntax specific changes compared to CSS 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B1D525C-3A9C-4F53-A7D6-B8B7E659F9B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876240" y="54864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Translate CSS file to JSS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599</TotalTime>
  <Application>LibreOffice/6.0.6.2$Linux_X86_64 LibreOffice_project/00m0$Build-2</Application>
  <Words>110</Words>
  <Paragraphs>44</Paragraphs>
  <Company>Amis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2018-07-18T12:37:15Z</dcterms:created>
  <dc:creator>Nico Klasens</dc:creator>
  <dc:description>Amis - versie 1 - juni 2017
Ontwerp: Humming
Template: Ton Persoon</dc:description>
  <dc:language>en-US</dc:language>
  <cp:lastModifiedBy/>
  <dcterms:modified xsi:type="dcterms:W3CDTF">2018-11-21T18:03:23Z</dcterms:modified>
  <cp:revision>158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Amis</vt:lpwstr>
  </property>
  <property fmtid="{D5CDD505-2E9C-101B-9397-08002B2CF9AE}" pid="4" name="ContentTypeId">
    <vt:lpwstr>0x010100E60B9E64A7B90B499F767EB2F0BD9B16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